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&quot;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"</a:t>
            </a:r>
          </a:p>
        </p:txBody>
      </p:sp>
      <p:sp>
        <p:nvSpPr>
          <p:cNvPr id="102" name="Inserisci qui una citazione.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Inserisci qui una citazione.</a:t>
            </a:r>
          </a:p>
        </p:txBody>
      </p:sp>
      <p:sp>
        <p:nvSpPr>
          <p:cNvPr id="103" name="–Giovanni Mela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–Giovanni Mela</a:t>
            </a:r>
          </a:p>
        </p:txBody>
      </p:sp>
      <p:sp>
        <p:nvSpPr>
          <p:cNvPr id="10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ttangolo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a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182429520_1646x1646.jpeg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olo Testo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3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118295074_2675x2907.jpeg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itolo Testo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9" name="Immagine" descr="Immagin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7323" r="22932"/>
          <a:stretch>
            <a:fillRect/>
          </a:stretch>
        </p:blipFill>
        <p:spPr>
          <a:xfrm rot="16200000">
            <a:off x="12393375" y="845131"/>
            <a:ext cx="13719650" cy="12017942"/>
          </a:xfrm>
          <a:prstGeom prst="rect">
            <a:avLst/>
          </a:prstGeom>
        </p:spPr>
      </p:pic>
      <p:sp>
        <p:nvSpPr>
          <p:cNvPr id="130" name="DISTORTI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6607D"/>
                </a:solidFill>
              </a:defRPr>
            </a:pPr>
            <a:r>
              <a:t>DISTORTION</a:t>
            </a:r>
          </a:p>
          <a:p>
            <a:pPr>
              <a:defRPr>
                <a:solidFill>
                  <a:srgbClr val="46607D"/>
                </a:solidFill>
              </a:defRPr>
            </a:pPr>
            <a:r>
              <a:t>EFFECT</a:t>
            </a:r>
          </a:p>
          <a:p>
            <a:pPr>
              <a:defRPr>
                <a:solidFill>
                  <a:srgbClr val="46607D"/>
                </a:solidFill>
              </a:defRPr>
            </a:pPr>
            <a:r>
              <a:t>PLUGIN</a:t>
            </a:r>
          </a:p>
        </p:txBody>
      </p:sp>
      <p:sp>
        <p:nvSpPr>
          <p:cNvPr id="131" name="Computer Music Language and Systems - Homework 2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Computer Music Language and Systems - Homework 2</a:t>
            </a:r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Politecnico di Milano a.a. 2020/2021</a:t>
            </a:r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E. Castelli - E. Intagliata -  A. Rizzitiello - G. Zanocco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4" name="DISTORTION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DISTORTION</a:t>
            </a:r>
          </a:p>
        </p:txBody>
      </p:sp>
      <p:sp>
        <p:nvSpPr>
          <p:cNvPr id="135" name="Non linear effect…"/>
          <p:cNvSpPr txBox="1"/>
          <p:nvPr/>
        </p:nvSpPr>
        <p:spPr>
          <a:xfrm>
            <a:off x="1165365" y="2815390"/>
            <a:ext cx="6650638" cy="152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Non linear</a:t>
            </a:r>
            <a:r>
              <a:t> effect</a:t>
            </a:r>
          </a:p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Introduction of </a:t>
            </a:r>
            <a:r>
              <a:rPr b="1"/>
              <a:t>harmonics</a:t>
            </a:r>
          </a:p>
        </p:txBody>
      </p:sp>
      <p:pic>
        <p:nvPicPr>
          <p:cNvPr id="136" name="Schermata 2021-05-23 alle 14.53.31.png" descr="Schermata 2021-05-23 alle 14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29" y="5537516"/>
            <a:ext cx="10894223" cy="760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hermata 2021-05-23 alle 14.53.53.png" descr="Schermata 2021-05-23 alle 14.53.53.png"/>
          <p:cNvPicPr>
            <a:picLocks noChangeAspect="1"/>
          </p:cNvPicPr>
          <p:nvPr/>
        </p:nvPicPr>
        <p:blipFill>
          <a:blip r:embed="rId3"/>
          <a:srcRect l="1414" b="48806"/>
          <a:stretch>
            <a:fillRect/>
          </a:stretch>
        </p:blipFill>
        <p:spPr>
          <a:xfrm>
            <a:off x="13104375" y="450461"/>
            <a:ext cx="4980673" cy="509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hermata 2021-05-23 alle 14.54.09.png" descr="Schermata 2021-05-23 alle 14.54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410" y="5592579"/>
            <a:ext cx="10894223" cy="7492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hermata 2021-05-23 alle 14.53.53.png" descr="Schermata 2021-05-23 alle 14.53.53.png"/>
          <p:cNvPicPr>
            <a:picLocks noChangeAspect="1"/>
          </p:cNvPicPr>
          <p:nvPr/>
        </p:nvPicPr>
        <p:blipFill>
          <a:blip r:embed="rId3"/>
          <a:srcRect t="50083"/>
          <a:stretch>
            <a:fillRect/>
          </a:stretch>
        </p:blipFill>
        <p:spPr>
          <a:xfrm>
            <a:off x="18358676" y="583811"/>
            <a:ext cx="4980626" cy="4897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GUI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GUI</a:t>
            </a:r>
          </a:p>
        </p:txBody>
      </p:sp>
      <p:pic>
        <p:nvPicPr>
          <p:cNvPr id="143" name="Schermata 2021-05-22 alle 21.46.27.png" descr="Schermata 2021-05-22 alle 21.46.2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3401" y="2602578"/>
            <a:ext cx="12864277" cy="5731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hermata 2021-05-22 alle 21.22.27.png" descr="Schermata 2021-05-22 alle 21.22.27.png"/>
          <p:cNvPicPr>
            <a:picLocks noChangeAspect="1"/>
          </p:cNvPicPr>
          <p:nvPr/>
        </p:nvPicPr>
        <p:blipFill>
          <a:blip r:embed="rId3"/>
          <a:srcRect l="1766" r="361"/>
          <a:stretch>
            <a:fillRect/>
          </a:stretch>
        </p:blipFill>
        <p:spPr>
          <a:xfrm>
            <a:off x="16175771" y="612048"/>
            <a:ext cx="7666218" cy="454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vale Ovale" descr="Ovale Ova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1833" y="2787979"/>
            <a:ext cx="1346233" cy="917549"/>
          </a:xfrm>
          <a:prstGeom prst="rect">
            <a:avLst/>
          </a:prstGeom>
        </p:spPr>
      </p:pic>
      <p:pic>
        <p:nvPicPr>
          <p:cNvPr id="147" name="Linea Linea" descr="Linea Linea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706757">
            <a:off x="9973468" y="2178743"/>
            <a:ext cx="5704875" cy="586628"/>
          </a:xfrm>
          <a:prstGeom prst="rect">
            <a:avLst/>
          </a:prstGeom>
        </p:spPr>
      </p:pic>
      <p:pic>
        <p:nvPicPr>
          <p:cNvPr id="149" name="Ovale Ovale" descr="Ovale Ova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1550" y="4052425"/>
            <a:ext cx="1346233" cy="917549"/>
          </a:xfrm>
          <a:prstGeom prst="rect">
            <a:avLst/>
          </a:prstGeom>
        </p:spPr>
      </p:pic>
      <p:pic>
        <p:nvPicPr>
          <p:cNvPr id="151" name="Ovale Ovale" descr="Ovale Ova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49" y="4052425"/>
            <a:ext cx="2110210" cy="917549"/>
          </a:xfrm>
          <a:prstGeom prst="rect">
            <a:avLst/>
          </a:prstGeom>
        </p:spPr>
      </p:pic>
      <p:pic>
        <p:nvPicPr>
          <p:cNvPr id="153" name="Ovale Ovale" descr="Ovale Ova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63174" y="4052425"/>
            <a:ext cx="2566422" cy="917549"/>
          </a:xfrm>
          <a:prstGeom prst="rect">
            <a:avLst/>
          </a:prstGeom>
        </p:spPr>
      </p:pic>
      <p:pic>
        <p:nvPicPr>
          <p:cNvPr id="155" name="Ovale Ovale" descr="Ovale Ova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507267" y="4052425"/>
            <a:ext cx="1701221" cy="917549"/>
          </a:xfrm>
          <a:prstGeom prst="rect">
            <a:avLst/>
          </a:prstGeom>
        </p:spPr>
      </p:pic>
      <p:sp>
        <p:nvSpPr>
          <p:cNvPr id="157" name="AudioProcessEditor:…"/>
          <p:cNvSpPr txBox="1"/>
          <p:nvPr/>
        </p:nvSpPr>
        <p:spPr>
          <a:xfrm>
            <a:off x="969701" y="9378762"/>
            <a:ext cx="5501779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0">
                <a:latin typeface="Gill Sans"/>
                <a:ea typeface="Gill Sans"/>
                <a:cs typeface="Gill Sans"/>
                <a:sym typeface="Gill Sans"/>
              </a:defRPr>
            </a:pPr>
            <a:r>
              <a:t>AudioProcessEditor:</a:t>
            </a:r>
          </a:p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Slider</a:t>
            </a:r>
          </a:p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Combobox</a:t>
            </a:r>
          </a:p>
        </p:txBody>
      </p:sp>
      <p:pic>
        <p:nvPicPr>
          <p:cNvPr id="158" name="Linea Linea" descr="Linea Linea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26259" y="10906865"/>
            <a:ext cx="6438681" cy="586628"/>
          </a:xfrm>
          <a:prstGeom prst="rect">
            <a:avLst/>
          </a:prstGeom>
        </p:spPr>
      </p:pic>
      <p:sp>
        <p:nvSpPr>
          <p:cNvPr id="160" name="AudioProcess"/>
          <p:cNvSpPr txBox="1"/>
          <p:nvPr/>
        </p:nvSpPr>
        <p:spPr>
          <a:xfrm>
            <a:off x="14651266" y="10527079"/>
            <a:ext cx="370161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AudioProcess</a:t>
            </a:r>
          </a:p>
        </p:txBody>
      </p:sp>
      <p:sp>
        <p:nvSpPr>
          <p:cNvPr id="161" name="AudioProcessorValueTreeState"/>
          <p:cNvSpPr txBox="1"/>
          <p:nvPr/>
        </p:nvSpPr>
        <p:spPr>
          <a:xfrm>
            <a:off x="6614486" y="10216962"/>
            <a:ext cx="661993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AudioProcessorValueTreeState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WORKFLOW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WORKFLOW</a:t>
            </a:r>
          </a:p>
        </p:txBody>
      </p:sp>
      <p:sp>
        <p:nvSpPr>
          <p:cNvPr id="165" name="Parameters…"/>
          <p:cNvSpPr txBox="1"/>
          <p:nvPr/>
        </p:nvSpPr>
        <p:spPr>
          <a:xfrm>
            <a:off x="1253051" y="2987049"/>
            <a:ext cx="297515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1A8518"/>
                </a:solidFill>
              </a:rPr>
              <a:t>Parameters</a:t>
            </a:r>
          </a:p>
          <a:p>
            <a:pPr marL="467126" indent="-467126">
              <a:buSzPct val="75000"/>
              <a:buFont typeface="Zapf Dingbats"/>
              <a:buChar char="-"/>
              <a:defRPr i="0">
                <a:solidFill>
                  <a:srgbClr val="F07A4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Filtering</a:t>
            </a:r>
          </a:p>
        </p:txBody>
      </p:sp>
      <p:pic>
        <p:nvPicPr>
          <p:cNvPr id="166" name="Ovale Ovale" descr="Ovale Ova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16" y="7023100"/>
            <a:ext cx="2058287" cy="1016001"/>
          </a:xfrm>
          <a:prstGeom prst="rect">
            <a:avLst/>
          </a:prstGeom>
        </p:spPr>
      </p:pic>
      <p:sp>
        <p:nvSpPr>
          <p:cNvPr id="168" name="INPUT"/>
          <p:cNvSpPr txBox="1"/>
          <p:nvPr/>
        </p:nvSpPr>
        <p:spPr>
          <a:xfrm>
            <a:off x="1946231" y="5314874"/>
            <a:ext cx="15887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INPUT</a:t>
            </a:r>
          </a:p>
        </p:txBody>
      </p:sp>
      <p:pic>
        <p:nvPicPr>
          <p:cNvPr id="169" name="Rettangolo Rettangolo" descr="Rettangolo Rettangolo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08" y="5436784"/>
            <a:ext cx="3623760" cy="1016001"/>
          </a:xfrm>
          <a:prstGeom prst="rect">
            <a:avLst/>
          </a:prstGeom>
        </p:spPr>
      </p:pic>
      <p:sp>
        <p:nvSpPr>
          <p:cNvPr id="171" name="UPSAMPLING"/>
          <p:cNvSpPr txBox="1"/>
          <p:nvPr/>
        </p:nvSpPr>
        <p:spPr>
          <a:xfrm>
            <a:off x="4481427" y="5601884"/>
            <a:ext cx="31595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UPSAMPLING</a:t>
            </a:r>
          </a:p>
        </p:txBody>
      </p:sp>
      <p:pic>
        <p:nvPicPr>
          <p:cNvPr id="172" name="Rettangolo Rettangolo" descr="Rettangolo Rettangolo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76332" y="5436784"/>
            <a:ext cx="3623760" cy="1016001"/>
          </a:xfrm>
          <a:prstGeom prst="rect">
            <a:avLst/>
          </a:prstGeom>
        </p:spPr>
      </p:pic>
      <p:sp>
        <p:nvSpPr>
          <p:cNvPr id="174" name="DISTORTION"/>
          <p:cNvSpPr txBox="1"/>
          <p:nvPr/>
        </p:nvSpPr>
        <p:spPr>
          <a:xfrm>
            <a:off x="9608450" y="5601884"/>
            <a:ext cx="31076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DISTORTION</a:t>
            </a:r>
          </a:p>
        </p:txBody>
      </p:sp>
      <p:pic>
        <p:nvPicPr>
          <p:cNvPr id="175" name="Rettangolo Rettangolo" descr="Rettangolo Rettangolo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513" y="5436784"/>
            <a:ext cx="4429896" cy="1016001"/>
          </a:xfrm>
          <a:prstGeom prst="rect">
            <a:avLst/>
          </a:prstGeom>
        </p:spPr>
      </p:pic>
      <p:sp>
        <p:nvSpPr>
          <p:cNvPr id="177" name="DOWNSAMPLING"/>
          <p:cNvSpPr txBox="1"/>
          <p:nvPr/>
        </p:nvSpPr>
        <p:spPr>
          <a:xfrm>
            <a:off x="14538521" y="5618051"/>
            <a:ext cx="42558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DOWNSAMPLING</a:t>
            </a:r>
          </a:p>
        </p:txBody>
      </p:sp>
      <p:pic>
        <p:nvPicPr>
          <p:cNvPr id="178" name="Linea Linea" descr="Linea Linea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60" y="5849163"/>
            <a:ext cx="2779722" cy="401377"/>
          </a:xfrm>
          <a:prstGeom prst="rect">
            <a:avLst/>
          </a:prstGeom>
        </p:spPr>
      </p:pic>
      <p:sp>
        <p:nvSpPr>
          <p:cNvPr id="180" name="GAIN"/>
          <p:cNvSpPr txBox="1"/>
          <p:nvPr/>
        </p:nvSpPr>
        <p:spPr>
          <a:xfrm>
            <a:off x="7893900" y="7188199"/>
            <a:ext cx="137311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GAIN</a:t>
            </a:r>
          </a:p>
        </p:txBody>
      </p:sp>
      <p:pic>
        <p:nvPicPr>
          <p:cNvPr id="181" name="Linea Linea" descr="Linea Linea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51607" y="5760263"/>
            <a:ext cx="1597376" cy="401377"/>
          </a:xfrm>
          <a:prstGeom prst="rect">
            <a:avLst/>
          </a:prstGeom>
        </p:spPr>
      </p:pic>
      <p:pic>
        <p:nvPicPr>
          <p:cNvPr id="183" name="Linea Linea" descr="Linea Linea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091105" y="6292575"/>
            <a:ext cx="1067191" cy="401377"/>
          </a:xfrm>
          <a:prstGeom prst="rect">
            <a:avLst/>
          </a:prstGeom>
        </p:spPr>
      </p:pic>
      <p:pic>
        <p:nvPicPr>
          <p:cNvPr id="185" name="Ovale Ovale" descr="Ovale Ova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393052" y="7060743"/>
            <a:ext cx="2488302" cy="1016001"/>
          </a:xfrm>
          <a:prstGeom prst="rect">
            <a:avLst/>
          </a:prstGeom>
        </p:spPr>
      </p:pic>
      <p:sp>
        <p:nvSpPr>
          <p:cNvPr id="187" name="VOLUME"/>
          <p:cNvSpPr txBox="1"/>
          <p:nvPr/>
        </p:nvSpPr>
        <p:spPr>
          <a:xfrm>
            <a:off x="12558287" y="7225843"/>
            <a:ext cx="210881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VOLUME</a:t>
            </a:r>
          </a:p>
        </p:txBody>
      </p:sp>
      <p:pic>
        <p:nvPicPr>
          <p:cNvPr id="188" name="Linea Linea" descr="Linea Linea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123340" y="6330218"/>
            <a:ext cx="1067191" cy="401377"/>
          </a:xfrm>
          <a:prstGeom prst="rect">
            <a:avLst/>
          </a:prstGeom>
        </p:spPr>
      </p:pic>
      <p:pic>
        <p:nvPicPr>
          <p:cNvPr id="190" name="Linea Linea" descr="Linea Linea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926789" y="5760263"/>
            <a:ext cx="1597376" cy="401377"/>
          </a:xfrm>
          <a:prstGeom prst="rect">
            <a:avLst/>
          </a:prstGeom>
        </p:spPr>
      </p:pic>
      <p:pic>
        <p:nvPicPr>
          <p:cNvPr id="192" name="Rettangolo Rettangolo" descr="Rettangolo Rettangolo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611241" y="2980741"/>
            <a:ext cx="3623760" cy="1805037"/>
          </a:xfrm>
          <a:prstGeom prst="rect">
            <a:avLst/>
          </a:prstGeom>
        </p:spPr>
      </p:pic>
      <p:sp>
        <p:nvSpPr>
          <p:cNvPr id="194" name="ANTIALIASING…"/>
          <p:cNvSpPr txBox="1"/>
          <p:nvPr/>
        </p:nvSpPr>
        <p:spPr>
          <a:xfrm>
            <a:off x="11655286" y="3121259"/>
            <a:ext cx="353567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ANTIALIASING</a:t>
            </a:r>
          </a:p>
          <a:p>
            <a:pPr lvl="3"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FILTER</a:t>
            </a:r>
          </a:p>
        </p:txBody>
      </p:sp>
      <p:pic>
        <p:nvPicPr>
          <p:cNvPr id="195" name="Rettangolo Rettangolo" descr="Rettangolo Rettangolo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1035" y="2980741"/>
            <a:ext cx="1930162" cy="1805037"/>
          </a:xfrm>
          <a:prstGeom prst="rect">
            <a:avLst/>
          </a:prstGeom>
        </p:spPr>
      </p:pic>
      <p:sp>
        <p:nvSpPr>
          <p:cNvPr id="197" name="TONE…"/>
          <p:cNvSpPr txBox="1"/>
          <p:nvPr/>
        </p:nvSpPr>
        <p:spPr>
          <a:xfrm>
            <a:off x="17671819" y="3088926"/>
            <a:ext cx="162859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TONE </a:t>
            </a:r>
          </a:p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FILTER</a:t>
            </a:r>
          </a:p>
        </p:txBody>
      </p:sp>
      <p:pic>
        <p:nvPicPr>
          <p:cNvPr id="198" name="Linea Linea" descr="Linea Linea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300392" y="5133355"/>
            <a:ext cx="1229350" cy="401377"/>
          </a:xfrm>
          <a:prstGeom prst="rect">
            <a:avLst/>
          </a:prstGeom>
        </p:spPr>
      </p:pic>
      <p:pic>
        <p:nvPicPr>
          <p:cNvPr id="200" name="Linea Linea" descr="Linea Linea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8640686" y="5133355"/>
            <a:ext cx="1229350" cy="401377"/>
          </a:xfrm>
          <a:prstGeom prst="rect">
            <a:avLst/>
          </a:prstGeom>
        </p:spPr>
      </p:pic>
      <p:pic>
        <p:nvPicPr>
          <p:cNvPr id="202" name="Linea Linea" descr="Linea Linea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789561" y="5760263"/>
            <a:ext cx="4307070" cy="401377"/>
          </a:xfrm>
          <a:prstGeom prst="rect">
            <a:avLst/>
          </a:prstGeom>
        </p:spPr>
      </p:pic>
      <p:sp>
        <p:nvSpPr>
          <p:cNvPr id="204" name="OUTPUT"/>
          <p:cNvSpPr txBox="1"/>
          <p:nvPr/>
        </p:nvSpPr>
        <p:spPr>
          <a:xfrm>
            <a:off x="20189186" y="5225974"/>
            <a:ext cx="215495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OUTPUT</a:t>
            </a:r>
          </a:p>
        </p:txBody>
      </p:sp>
      <p:pic>
        <p:nvPicPr>
          <p:cNvPr id="205" name="Ovale Ovale" descr="Ovale Ova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292601" y="2716876"/>
            <a:ext cx="2488302" cy="1016001"/>
          </a:xfrm>
          <a:prstGeom prst="rect">
            <a:avLst/>
          </a:prstGeom>
        </p:spPr>
      </p:pic>
      <p:sp>
        <p:nvSpPr>
          <p:cNvPr id="207" name="CUTOFF"/>
          <p:cNvSpPr txBox="1"/>
          <p:nvPr/>
        </p:nvSpPr>
        <p:spPr>
          <a:xfrm>
            <a:off x="20457836" y="2881976"/>
            <a:ext cx="20329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CUTOFF</a:t>
            </a:r>
          </a:p>
        </p:txBody>
      </p:sp>
      <p:pic>
        <p:nvPicPr>
          <p:cNvPr id="208" name="Ovale Ovale" descr="Ovale Oval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7562" y="3769777"/>
            <a:ext cx="3447954" cy="1016001"/>
          </a:xfrm>
          <a:prstGeom prst="rect">
            <a:avLst/>
          </a:prstGeom>
        </p:spPr>
      </p:pic>
      <p:sp>
        <p:nvSpPr>
          <p:cNvPr id="210" name="RESONANCE"/>
          <p:cNvSpPr txBox="1"/>
          <p:nvPr/>
        </p:nvSpPr>
        <p:spPr>
          <a:xfrm>
            <a:off x="20462797" y="3934877"/>
            <a:ext cx="31174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RESONANCE</a:t>
            </a:r>
          </a:p>
        </p:txBody>
      </p:sp>
      <p:pic>
        <p:nvPicPr>
          <p:cNvPr id="211" name="Linea Linea" descr="Linea Linea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9295817" y="3078461"/>
            <a:ext cx="950191" cy="401377"/>
          </a:xfrm>
          <a:prstGeom prst="rect">
            <a:avLst/>
          </a:prstGeom>
        </p:spPr>
      </p:pic>
      <p:pic>
        <p:nvPicPr>
          <p:cNvPr id="213" name="Linea Linea" descr="Linea Linea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9371209" y="4077088"/>
            <a:ext cx="950191" cy="401378"/>
          </a:xfrm>
          <a:prstGeom prst="rect">
            <a:avLst/>
          </a:prstGeom>
        </p:spPr>
      </p:pic>
      <p:pic>
        <p:nvPicPr>
          <p:cNvPr id="215" name="Linea Linea" descr="Linea Linea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493735" y="4715329"/>
            <a:ext cx="1229350" cy="401377"/>
          </a:xfrm>
          <a:prstGeom prst="rect">
            <a:avLst/>
          </a:prstGeom>
        </p:spPr>
      </p:pic>
      <p:pic>
        <p:nvPicPr>
          <p:cNvPr id="217" name="Ovale Ovale" descr="Ovale Ova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64259" y="3308942"/>
            <a:ext cx="2488302" cy="1016001"/>
          </a:xfrm>
          <a:prstGeom prst="rect">
            <a:avLst/>
          </a:prstGeom>
        </p:spPr>
      </p:pic>
      <p:sp>
        <p:nvSpPr>
          <p:cNvPr id="219" name="TYPE"/>
          <p:cNvSpPr txBox="1"/>
          <p:nvPr/>
        </p:nvSpPr>
        <p:spPr>
          <a:xfrm>
            <a:off x="9477785" y="3524842"/>
            <a:ext cx="126125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TYPE</a:t>
            </a:r>
          </a:p>
        </p:txBody>
      </p:sp>
      <p:sp>
        <p:nvSpPr>
          <p:cNvPr id="220" name="- Tone filter"/>
          <p:cNvSpPr txBox="1"/>
          <p:nvPr/>
        </p:nvSpPr>
        <p:spPr>
          <a:xfrm>
            <a:off x="1419865" y="11681937"/>
            <a:ext cx="2880827" cy="6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- </a:t>
            </a:r>
            <a:r>
              <a:rPr b="1"/>
              <a:t>Tone</a:t>
            </a:r>
            <a:r>
              <a:t> filter</a:t>
            </a:r>
          </a:p>
        </p:txBody>
      </p:sp>
      <p:sp>
        <p:nvSpPr>
          <p:cNvPr id="221" name="- Antialiasing filter"/>
          <p:cNvSpPr txBox="1"/>
          <p:nvPr/>
        </p:nvSpPr>
        <p:spPr>
          <a:xfrm>
            <a:off x="1296744" y="10373462"/>
            <a:ext cx="4672678" cy="6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- </a:t>
            </a:r>
            <a:r>
              <a:rPr b="1"/>
              <a:t>Antialiasing</a:t>
            </a:r>
            <a:r>
              <a:t> filter</a:t>
            </a:r>
          </a:p>
        </p:txBody>
      </p:sp>
      <p:sp>
        <p:nvSpPr>
          <p:cNvPr id="222" name="- Oversampling"/>
          <p:cNvSpPr txBox="1"/>
          <p:nvPr/>
        </p:nvSpPr>
        <p:spPr>
          <a:xfrm>
            <a:off x="1224026" y="9064986"/>
            <a:ext cx="5177362" cy="6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- </a:t>
            </a:r>
            <a:r>
              <a:rPr b="1"/>
              <a:t>Oversampling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Demo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Demo</a:t>
            </a:r>
          </a:p>
        </p:txBody>
      </p:sp>
      <p:pic>
        <p:nvPicPr>
          <p:cNvPr id="2" name="Demo HW2">
            <a:hlinkClick r:id="" action="ppaction://media"/>
            <a:extLst>
              <a:ext uri="{FF2B5EF4-FFF2-40B4-BE49-F238E27FC236}">
                <a16:creationId xmlns:a16="http://schemas.microsoft.com/office/drawing/2014/main" id="{94E83D36-1F13-48F3-A332-1FD0A9C0C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3106" y="2988609"/>
            <a:ext cx="16817788" cy="94600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ank you for YOUR attention"/>
          <p:cNvSpPr txBox="1"/>
          <p:nvPr/>
        </p:nvSpPr>
        <p:spPr>
          <a:xfrm>
            <a:off x="1016000" y="4464732"/>
            <a:ext cx="22352000" cy="1273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spcBef>
                <a:spcPts val="3300"/>
              </a:spcBef>
              <a:defRPr sz="200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Thank you for YOUR attention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Personalizzato</PresentationFormat>
  <Paragraphs>37</Paragraphs>
  <Slides>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5" baseType="lpstr">
      <vt:lpstr>Baskerville</vt:lpstr>
      <vt:lpstr>DIN Alternate Bold</vt:lpstr>
      <vt:lpstr>DIN Condensed Bold</vt:lpstr>
      <vt:lpstr>Gill Sans</vt:lpstr>
      <vt:lpstr>Helvetica</vt:lpstr>
      <vt:lpstr>Helvetica Neue</vt:lpstr>
      <vt:lpstr>Iowan Old Style Roman</vt:lpstr>
      <vt:lpstr>Zapf Dingbats</vt:lpstr>
      <vt:lpstr>New_Template9</vt:lpstr>
      <vt:lpstr>DISTORTION EFFECT PLUGIN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DISTORTION EFFECT PLUGIN</dc:title>
  <cp:lastModifiedBy>Antonio Rizzitiello</cp:lastModifiedBy>
  <cp:revision>1</cp:revision>
  <dcterms:modified xsi:type="dcterms:W3CDTF">2021-05-31T18:12:05Z</dcterms:modified>
</cp:coreProperties>
</file>